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5400" dirty="0" smtClean="0"/>
              <a:t>История Аксайского стекольного завода по материалам АВИМ.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2160" y="5661248"/>
            <a:ext cx="1512168" cy="50405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Махно О.А.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195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4"/>
            <a:ext cx="7133433" cy="4800600"/>
          </a:xfrm>
        </p:spPr>
      </p:pic>
      <p:sp>
        <p:nvSpPr>
          <p:cNvPr id="5" name="TextBox 4"/>
          <p:cNvSpPr txBox="1"/>
          <p:nvPr/>
        </p:nvSpPr>
        <p:spPr>
          <a:xfrm>
            <a:off x="1547664" y="476672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причал для остановочной площадки Стеклозавод. 1948</a:t>
            </a:r>
          </a:p>
        </p:txBody>
      </p:sp>
    </p:spTree>
    <p:extLst>
      <p:ext uri="{BB962C8B-B14F-4D97-AF65-F5344CB8AC3E}">
        <p14:creationId xmlns:p14="http://schemas.microsoft.com/office/powerpoint/2010/main" val="208614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6912709" cy="4800600"/>
          </a:xfrm>
        </p:spPr>
      </p:pic>
      <p:sp>
        <p:nvSpPr>
          <p:cNvPr id="5" name="TextBox 4"/>
          <p:cNvSpPr txBox="1"/>
          <p:nvPr/>
        </p:nvSpPr>
        <p:spPr>
          <a:xfrm>
            <a:off x="1691680" y="476672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Внутренний вид рабочего клуба стеклозавода</a:t>
            </a:r>
          </a:p>
        </p:txBody>
      </p:sp>
    </p:spTree>
    <p:extLst>
      <p:ext uri="{BB962C8B-B14F-4D97-AF65-F5344CB8AC3E}">
        <p14:creationId xmlns:p14="http://schemas.microsoft.com/office/powerpoint/2010/main" val="146548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842"/>
            <a:ext cx="5029112" cy="377319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819897"/>
            <a:ext cx="4608512" cy="30338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80112" y="404664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Печь для варки  стекла. 1970-е годы.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3568" y="4221088"/>
            <a:ext cx="3024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цех выработки изделий, печь для </a:t>
            </a:r>
            <a:r>
              <a:rPr lang="ru-RU" sz="2000" b="1" dirty="0" smtClean="0"/>
              <a:t>закаливания продукции </a:t>
            </a:r>
            <a:r>
              <a:rPr lang="ru-RU" sz="2000" b="1" dirty="0"/>
              <a:t>1970-е г.</a:t>
            </a:r>
          </a:p>
        </p:txBody>
      </p:sp>
    </p:spTree>
    <p:extLst>
      <p:ext uri="{BB962C8B-B14F-4D97-AF65-F5344CB8AC3E}">
        <p14:creationId xmlns:p14="http://schemas.microsoft.com/office/powerpoint/2010/main" val="316874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chemeClr val="tx1"/>
                </a:solidFill>
              </a:rPr>
              <a:t>Проходная стекольного завода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48246"/>
            <a:ext cx="7488832" cy="5077044"/>
          </a:xfrm>
        </p:spPr>
      </p:pic>
    </p:spTree>
    <p:extLst>
      <p:ext uri="{BB962C8B-B14F-4D97-AF65-F5344CB8AC3E}">
        <p14:creationId xmlns:p14="http://schemas.microsoft.com/office/powerpoint/2010/main" val="436228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4" y="0"/>
            <a:ext cx="4575044" cy="3475856"/>
          </a:xfrm>
        </p:spPr>
      </p:pic>
      <p:sp>
        <p:nvSpPr>
          <p:cNvPr id="5" name="TextBox 4"/>
          <p:cNvSpPr txBox="1"/>
          <p:nvPr/>
        </p:nvSpPr>
        <p:spPr>
          <a:xfrm>
            <a:off x="4716016" y="1412776"/>
            <a:ext cx="324036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/>
              <a:t>Участок огранки хрусталя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" y="3387613"/>
            <a:ext cx="4565286" cy="34684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07705" y="4788327"/>
            <a:ext cx="288032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Готовая продукция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37426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4039453" cy="5316871"/>
          </a:xfrm>
        </p:spPr>
      </p:pic>
      <p:sp>
        <p:nvSpPr>
          <p:cNvPr id="5" name="TextBox 4"/>
          <p:cNvSpPr txBox="1"/>
          <p:nvPr/>
        </p:nvSpPr>
        <p:spPr>
          <a:xfrm>
            <a:off x="4452954" y="2420888"/>
            <a:ext cx="3312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Упаковка готовой продукции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9454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6624736" cy="4800600"/>
          </a:xfrm>
        </p:spPr>
      </p:pic>
      <p:sp>
        <p:nvSpPr>
          <p:cNvPr id="5" name="TextBox 4"/>
          <p:cNvSpPr txBox="1"/>
          <p:nvPr/>
        </p:nvSpPr>
        <p:spPr>
          <a:xfrm>
            <a:off x="827584" y="620688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Технологическая линия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88234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7151432" cy="5173099"/>
          </a:xfrm>
        </p:spPr>
      </p:pic>
      <p:sp>
        <p:nvSpPr>
          <p:cNvPr id="5" name="TextBox 4"/>
          <p:cNvSpPr txBox="1"/>
          <p:nvPr/>
        </p:nvSpPr>
        <p:spPr>
          <a:xfrm>
            <a:off x="683568" y="548680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Рабочие Аксайского стеклозавода Пролетарий перед первомайской демонстрацией</a:t>
            </a:r>
          </a:p>
        </p:txBody>
      </p:sp>
    </p:spTree>
    <p:extLst>
      <p:ext uri="{BB962C8B-B14F-4D97-AF65-F5344CB8AC3E}">
        <p14:creationId xmlns:p14="http://schemas.microsoft.com/office/powerpoint/2010/main" val="69242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2318"/>
            <a:ext cx="7848871" cy="5850348"/>
          </a:xfrm>
        </p:spPr>
      </p:pic>
      <p:sp>
        <p:nvSpPr>
          <p:cNvPr id="5" name="TextBox 4"/>
          <p:cNvSpPr txBox="1"/>
          <p:nvPr/>
        </p:nvSpPr>
        <p:spPr>
          <a:xfrm>
            <a:off x="395536" y="404664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Рабочие завода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92878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99992" cy="341909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682" y="3212976"/>
            <a:ext cx="4356432" cy="35010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8024" y="332656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3-й выпуск школы ФЗУ стеклозавода Пролетарий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0" y="6075966"/>
            <a:ext cx="3453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Выпуск ФЗУ школы Стеклоделов</a:t>
            </a:r>
          </a:p>
        </p:txBody>
      </p:sp>
    </p:spTree>
    <p:extLst>
      <p:ext uri="{BB962C8B-B14F-4D97-AF65-F5344CB8AC3E}">
        <p14:creationId xmlns:p14="http://schemas.microsoft.com/office/powerpoint/2010/main" val="197975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0"/>
            <a:ext cx="3899683" cy="29687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187" y="21050"/>
            <a:ext cx="3942138" cy="29038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188" y="2967230"/>
            <a:ext cx="4087870" cy="33420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967229"/>
            <a:ext cx="4067943" cy="334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4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17</TotalTime>
  <Words>74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Соседство</vt:lpstr>
      <vt:lpstr>История Аксайского стекольного завода по материалам АВИМ.</vt:lpstr>
      <vt:lpstr>Проходная стекольного завода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Аксайского стекольного завода по материалам АВИМ.</dc:title>
  <dc:creator>User</dc:creator>
  <cp:lastModifiedBy>User</cp:lastModifiedBy>
  <cp:revision>3</cp:revision>
  <dcterms:created xsi:type="dcterms:W3CDTF">2019-03-20T21:16:39Z</dcterms:created>
  <dcterms:modified xsi:type="dcterms:W3CDTF">2019-03-20T21:44:27Z</dcterms:modified>
</cp:coreProperties>
</file>