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3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17" y="4340127"/>
            <a:ext cx="9133983" cy="1512167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Ветераны – освободители Аксая (по фонду фотографий</a:t>
            </a:r>
            <a:r>
              <a:rPr lang="ru-RU" dirty="0" smtClean="0">
                <a:solidFill>
                  <a:schemeClr val="tx1"/>
                </a:solidFill>
              </a:rPr>
              <a:t>)»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00" y="21069"/>
            <a:ext cx="9210600" cy="429828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831632" y="6237312"/>
            <a:ext cx="331236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Махно Н.Ю.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3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648"/>
            <a:ext cx="245481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4664"/>
            <a:ext cx="3563888" cy="5091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436635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6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064" cy="68640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17848"/>
            <a:ext cx="368782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1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1"/>
            <a:ext cx="2654653" cy="35410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52" y="980728"/>
            <a:ext cx="4644008" cy="4687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45024"/>
            <a:ext cx="4104456" cy="32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1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" y="0"/>
            <a:ext cx="6005373" cy="45259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" y="2793282"/>
            <a:ext cx="2592288" cy="4095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932" y="3284984"/>
            <a:ext cx="5057797" cy="345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3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632"/>
            <a:ext cx="6444208" cy="41812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09298"/>
            <a:ext cx="6948264" cy="43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1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</TotalTime>
  <Words>13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2019-03-20T18:45:34Z</dcterms:created>
  <dcterms:modified xsi:type="dcterms:W3CDTF">2019-03-20T21:15:55Z</dcterms:modified>
</cp:coreProperties>
</file>